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73" r:id="rId4"/>
    <p:sldId id="259" r:id="rId5"/>
    <p:sldId id="279" r:id="rId6"/>
    <p:sldId id="276" r:id="rId7"/>
    <p:sldId id="262" r:id="rId8"/>
    <p:sldId id="263" r:id="rId9"/>
    <p:sldId id="281" r:id="rId10"/>
    <p:sldId id="269" r:id="rId11"/>
    <p:sldId id="280" r:id="rId12"/>
    <p:sldId id="28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8EAEC-0D9E-495F-ADAA-729F57C5C074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21D77-4BD5-4DA5-B17F-A31D3B7B45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1D77-4BD5-4DA5-B17F-A31D3B7B45F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1B5E-B2CA-4E21-9575-AE8B31165728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42617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7030A0"/>
                </a:solidFill>
              </a:rPr>
              <a:t/>
            </a:r>
            <a:br>
              <a:rPr lang="ru-RU" sz="2700" b="1" dirty="0" smtClean="0">
                <a:solidFill>
                  <a:srgbClr val="7030A0"/>
                </a:solidFill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социально-коммуникативных </a:t>
            </a:r>
            <a:b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навыков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детей дошкольного возраста </a:t>
            </a:r>
            <a:b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помощью игры. </a:t>
            </a:r>
            <a:r>
              <a:rPr lang="ru-RU" sz="3600" b="1" dirty="0" smtClean="0">
                <a:solidFill>
                  <a:srgbClr val="7030A0"/>
                </a:solidFill>
              </a:rPr>
              <a:t/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44824"/>
            <a:ext cx="5397959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Большое  влияние на личность ребёнка оказывают театрализованные игры, это сильное средство для развития речи дошкольников, которые во время игры чувствуют себя раскованно, свободно и активно взаимодействуют друг с другом и взрослыми.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619672" y="2420888"/>
            <a:ext cx="4896544" cy="25922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Сказочный театр - Новогодние игры и конкурсы для детского сад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132856"/>
            <a:ext cx="4392488" cy="296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Чей нос?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132856"/>
            <a:ext cx="237626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Важно, чтобы старшие дошкольники умели находить общий язык с окружающими его людьми и адекватно общаться </a:t>
            </a:r>
            <a:b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 сверстниками и взрослыми в различных ситуациях. </a:t>
            </a:r>
            <a:b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поможет дошкольнику легче и быстрее адаптироваться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условиям школьной жизни.</a:t>
            </a:r>
            <a:endParaRPr lang="ru-RU" sz="2000" dirty="0"/>
          </a:p>
        </p:txBody>
      </p:sp>
      <p:pic>
        <p:nvPicPr>
          <p:cNvPr id="1034" name="Picture 10" descr="http://im0-tub-ru.yandex.net/i?id=adeb4b79c2382e08bcd9275a87adc783-45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348880"/>
            <a:ext cx="1944216" cy="2952328"/>
          </a:xfrm>
          <a:prstGeom prst="rect">
            <a:avLst/>
          </a:prstGeom>
          <a:noFill/>
        </p:spPr>
      </p:pic>
      <p:pic>
        <p:nvPicPr>
          <p:cNvPr id="2054" name="Picture 6" descr="Новости Саратова сегодня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348880"/>
            <a:ext cx="3936165" cy="2952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396044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endParaRPr lang="ru-RU" sz="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социально-коммуникативных навыков у детей – это процесс, связанный с отработкой языковых навыков, речевых умений, форм специально усвоенных стереотипов поведения, который включает в себя следующие компоненты: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4040188" cy="792087"/>
          </a:xfrm>
        </p:spPr>
        <p:txBody>
          <a:bodyPr>
            <a:normAutofit fontScale="62500" lnSpcReduction="2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Коммуникативные навыки:</a:t>
            </a:r>
          </a:p>
          <a:p>
            <a:endParaRPr lang="ru-RU" sz="3200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57200" y="2996951"/>
            <a:ext cx="4040188" cy="3129211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 вербальные (умение начать, поддержать,   завершить   диалог,   беседу;   умение   выслушать   другого, сформулировать и задать вопрос; участвовать в коллективном обсуждении темы)</a:t>
            </a:r>
          </a:p>
          <a:p>
            <a:endParaRPr lang="ru-RU" sz="1600" b="1" dirty="0" smtClean="0">
              <a:solidFill>
                <a:srgbClr val="7030A0"/>
              </a:solidFill>
            </a:endParaRPr>
          </a:p>
          <a:p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невербальные (умение вести разговор, повернувшись лицом к собеседнику;    умение    использовать    при    разговоре    жесты,    мимику, регулировать громкость и тембр голоса).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644008" y="2060848"/>
            <a:ext cx="4041775" cy="639762"/>
          </a:xfrm>
        </p:spPr>
        <p:txBody>
          <a:bodyPr>
            <a:normAutofit fontScale="32500" lnSpcReduction="20000"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Социальные навыки:</a:t>
            </a:r>
          </a:p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>
          <a:xfrm>
            <a:off x="4645025" y="2924943"/>
            <a:ext cx="4041775" cy="3201219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умение выражать свои чувства и эмоции; умение взаимодействовать со взрослыми и сверстниками (как знакомыми, так и не знакомыми); умение регулировать свое эмоциональное состояние в зависимости от ситуации.</a:t>
            </a:r>
          </a:p>
          <a:p>
            <a:endParaRPr lang="ru-RU" sz="16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Социализация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Социализация дошкольников является важным условием гармоничного развития ребенка. 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Освоение ребенком культуры, общечеловеческого опыта невозможно без взаимодействия и общения с другими людьми.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Коммуникация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Умение ребенка позитивно общаться позволяет ему комфортно жить в обществе людей. В социальном развитии старших дошкольников ведущую роль играют коммуникативные способности. Они позволяют различать те или иные ситуации общения, понимать состояние других людей и на основе этого адекватно выстраивать свое поведение.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Социально – коммуникативная компетентность детей подразумевает развитие умений: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Понимать эмоциональные состояния человека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(веселый, грустный, рассерженный, и т.д.);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Получать необходимую информацию в общении;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Выслушать другого человека, с уважением относиться к его мнению и интересам;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Вести простой диалог со взрослыми и сверстниками;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Отстаивать свое мнение;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Соотносить свои желания с интересами других людей;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Принимать участие в коллективных делах 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(договариваться, уступать и т.д.);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Уважительно относиться к окружающим людям;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Принимать и оказывать посильную помощь;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Спокойно реагировать в конфликтных ситуациях.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гармоничного развития детей необходимы игры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эмоциональной отзывчивости.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Например, игра на определение эмоционального состояния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или игра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Давайте говорить друг другу комплименты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Эти игры развивают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эмоциональные переживания ребенка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ситуации общения, на основе ярких эмоциональных переживаний у ребенка развиваются желание и потребность в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сотрудничестве. </a:t>
            </a:r>
            <a:endParaRPr lang="ru-RU" sz="2000" dirty="0"/>
          </a:p>
        </p:txBody>
      </p:sp>
      <p:pic>
        <p:nvPicPr>
          <p:cNvPr id="5" name="Содержимое 4" descr="Эмоции &quot; Образовательный портал МистерГИД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501008"/>
            <a:ext cx="129614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Эмоции &quot; Образовательный портал МистерГИД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501008"/>
            <a:ext cx="1230921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12" descr="Эмоции &quot; Образовательный портал МистерГИД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501008"/>
            <a:ext cx="122413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Эмоции &quot; Образовательный портал МистерГИД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501008"/>
            <a:ext cx="11521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Эмоции &quot; Образовательный портал МистерГИД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501008"/>
            <a:ext cx="122688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Важно что бы ребенок умел поддержать беседу, для этого необходимо развивать у дошкольников диалогическую речь.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налаживания диалогического общения используются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настольно-печатные, дидактические игры, или игры вопрос – ответ.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6" name="Содержимое 5" descr="Дидактическая игра &quot;Такие разные животные&quot;. &quot; ДЕТсад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04864"/>
            <a:ext cx="5850001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Подвижные игры в основном  проводятся на прогулках и в свободное время.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процессе подвижных игр происходит игровое перевоплощение </a:t>
            </a:r>
            <a:b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детей в героев игры. Это способствует развитию умения действовать в соответствии с поставленной задачей и согласно с отведенной ролью.</a:t>
            </a:r>
            <a:endParaRPr lang="ru-RU" sz="1800" dirty="0"/>
          </a:p>
        </p:txBody>
      </p:sp>
      <p:pic>
        <p:nvPicPr>
          <p:cNvPr id="9" name="Содержимое 8" descr="БУРЯТСКИЕ НАРОДНЫЕ ИГРЫ - ПОДВИЖНЫЕ ИГРЫ НАРОДОВ МИРА - ФИЗКУЛЬТУРА И ВАЛЕОЛОГИЯ - Каталог файлов - МАЛЕНЬКАЯ СТРАН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628800"/>
            <a:ext cx="4286250" cy="387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Дошкольное детство –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период познания и освоения мира человеческих отношений.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Ребёнок моделирует их в сюжетно-ролевой игре, которая становится для него ведущей деятельностью.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Воспитания в нашем саду серьёзное внимание уделяется развитию речи. - 28 Декабря 2013 - Blog - Tashistficap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8711" y="1556793"/>
            <a:ext cx="362657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игры отражает отношение ребенка к окружающей его действительности. Можно наблюдать, как, играя в дочки-матери, одна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мама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будет постоянно кричать на своих «детей», другая будет примерять наряды, третья – заниматься «детьми»,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укладывать их спать, и т. д.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Такими играми ребенок показывает, какой стереотип поведения выбирается им за образец для подражания.</a:t>
            </a:r>
            <a:endParaRPr lang="ru-RU" sz="2000" dirty="0"/>
          </a:p>
        </p:txBody>
      </p:sp>
      <p:pic>
        <p:nvPicPr>
          <p:cNvPr id="6" name="Рисунок 5" descr="Конспекты НОД МБДОУ Бакалинский детский сад &quot;Сказка&quot;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564904"/>
            <a:ext cx="2650251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355</Words>
  <Application>Microsoft Office PowerPoint</Application>
  <PresentationFormat>Экран (4:3)</PresentationFormat>
  <Paragraphs>36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Формирование социально-коммуникативных  навыков у детей дошкольного возраста  с помощью игры.  </vt:lpstr>
      <vt:lpstr>Формирование социально-коммуникативных навыков у детей – это процесс, связанный с отработкой языковых навыков, речевых умений, форм специально усвоенных стереотипов поведения, который включает в себя следующие компоненты:</vt:lpstr>
      <vt:lpstr>Социализация  Социализация дошкольников является важным условием гармоничного развития ребенка.   Освоение ребенком культуры, общечеловеческого опыта невозможно без взаимодействия и общения с другими людьми.   Коммуникация Умение ребенка позитивно общаться позволяет ему комфортно жить в обществе людей. В социальном развитии старших дошкольников ведущую роль играют коммуникативные способности. Они позволяют различать те или иные ситуации общения, понимать состояние других людей и на основе этого адекватно выстраивать свое поведение.  </vt:lpstr>
      <vt:lpstr>Социально – коммуникативная компетентность детей подразумевает развитие умений:</vt:lpstr>
      <vt:lpstr>Для гармоничного развития детей необходимы игры  на развитие эмоциональной отзывчивости.  Например, игра на определение эмоционального состояния  или игра «Давайте говорить друг другу комплименты».  Эти игры развивают эмоциональные переживания ребенка.  В ситуации общения, на основе ярких эмоциональных переживаний у ребенка развиваются желание и потребность в сотрудничестве. </vt:lpstr>
      <vt:lpstr>Важно что бы ребенок умел поддержать беседу, для этого необходимо развивать у дошкольников диалогическую речь. Для налаживания диалогического общения используются  настольно-печатные, дидактические игры, или игры вопрос – ответ. </vt:lpstr>
      <vt:lpstr>Подвижные игры в основном  проводятся на прогулках и в свободное время. В процессе подвижных игр происходит игровое перевоплощение  детей в героев игры. Это способствует развитию умения действовать в соответствии с поставленной задачей и согласно с отведенной ролью.</vt:lpstr>
      <vt:lpstr> Дошкольное детство –  период познания и освоения мира человеческих отношений.  Ребёнок моделирует их в сюжетно-ролевой игре, которая становится для него ведущей деятельностью.  </vt:lpstr>
      <vt:lpstr>Содержание игры отражает отношение ребенка к окружающей его действительности. Можно наблюдать, как, играя в дочки-матери, одна «мама» будет постоянно кричать на своих «детей», другая будет примерять наряды, третья – заниматься «детьми»,  укладывать их спать, и т. д.  Такими играми ребенок показывает, какой стереотип поведения выбирается им за образец для подражания.</vt:lpstr>
      <vt:lpstr>Большое  влияние на личность ребёнка оказывают театрализованные игры, это сильное средство для развития речи дошкольников, которые во время игры чувствуют себя раскованно, свободно и активно взаимодействуют друг с другом и взрослыми.  </vt:lpstr>
      <vt:lpstr>Важно, чтобы старшие дошкольники умели находить общий язык с окружающими его людьми и адекватно общаться  со сверстниками и взрослыми в различных ситуациях.  Это поможет дошкольнику легче и быстрее адаптироваться  к условиям школьной жизни.</vt:lpstr>
      <vt:lpstr>Спасибо за внимание.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Andrey</cp:lastModifiedBy>
  <cp:revision>217</cp:revision>
  <dcterms:created xsi:type="dcterms:W3CDTF">2013-09-07T18:35:40Z</dcterms:created>
  <dcterms:modified xsi:type="dcterms:W3CDTF">2014-11-23T15:15:37Z</dcterms:modified>
</cp:coreProperties>
</file>